
<file path=[Content_Types].xml><?xml version="1.0" encoding="utf-8"?>
<Types xmlns="http://schemas.openxmlformats.org/package/2006/content-types">
  <Default Extension="jpeg" ContentType="image/jpeg"/>
  <Default Extension="JPG" ContentType="image/.jpg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3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15"/>
    <p:restoredTop sz="94664"/>
  </p:normalViewPr>
  <p:slideViewPr>
    <p:cSldViewPr snapToGrid="0" snapToObjects="1" showGuides="1">
      <p:cViewPr varScale="1">
        <p:scale>
          <a:sx n="89" d="100"/>
          <a:sy n="89" d="100"/>
        </p:scale>
        <p:origin x="267" y="4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emf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EIP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4"/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7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9" name="图片 10"/>
          <p:cNvPicPr>
            <a:picLocks noChangeAspect="1"/>
          </p:cNvPicPr>
          <p:nvPr userDrawn="1"/>
        </p:nvPicPr>
        <p:blipFill>
          <a:blip r:embed="rId3" cstate="screen"/>
          <a:stretch>
            <a:fillRect/>
          </a:stretch>
        </p:blipFill>
        <p:spPr>
          <a:xfrm>
            <a:off x="1707017" y="1009795"/>
            <a:ext cx="428786" cy="360000"/>
          </a:xfrm>
          <a:prstGeom prst="rect">
            <a:avLst/>
          </a:prstGeom>
        </p:spPr>
      </p:pic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596000" y="1872202"/>
            <a:ext cx="7265367" cy="1074551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 kumimoji="1" lang="en-US" sz="32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type the title of your article </a:t>
            </a:r>
            <a:endParaRPr lang="en-US" dirty="0"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0" hasCustomPrompt="1"/>
          </p:nvPr>
        </p:nvSpPr>
        <p:spPr>
          <a:xfrm>
            <a:off x="1595438" y="4229101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2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1595438" y="4439388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Affiliation</a:t>
            </a:r>
            <a:endParaRPr lang="en-US" dirty="0"/>
          </a:p>
        </p:txBody>
      </p:sp>
      <p:sp>
        <p:nvSpPr>
          <p:cNvPr id="23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1595438" y="4652127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Email</a:t>
            </a:r>
            <a:endParaRPr lang="en-US" dirty="0"/>
          </a:p>
        </p:txBody>
      </p:sp>
      <p:sp>
        <p:nvSpPr>
          <p:cNvPr id="24" name="Text Placeholder 18"/>
          <p:cNvSpPr>
            <a:spLocks noGrp="1"/>
          </p:cNvSpPr>
          <p:nvPr>
            <p:ph type="body" sz="quarter" idx="13" hasCustomPrompt="1"/>
          </p:nvPr>
        </p:nvSpPr>
        <p:spPr>
          <a:xfrm>
            <a:off x="1595438" y="5119602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5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1595438" y="5329889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Affiliation</a:t>
            </a:r>
            <a:endParaRPr lang="en-US" dirty="0"/>
          </a:p>
        </p:txBody>
      </p:sp>
      <p:sp>
        <p:nvSpPr>
          <p:cNvPr id="33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1596000" y="5800915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34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1596000" y="6011202"/>
            <a:ext cx="3359150" cy="201584"/>
          </a:xfrm>
        </p:spPr>
        <p:txBody>
          <a:bodyPr wrap="none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Affiliation</a:t>
            </a:r>
            <a:endParaRPr lang="en-US" dirty="0"/>
          </a:p>
        </p:txBody>
      </p:sp>
      <p:pic>
        <p:nvPicPr>
          <p:cNvPr id="3" name="图片 2"/>
          <p:cNvPicPr>
            <a:picLocks noChangeAspect="1"/>
          </p:cNvPicPr>
          <p:nvPr userDrawn="1"/>
        </p:nvPicPr>
        <p:blipFill>
          <a:blip r:embed="rId4">
            <a:biLevel thresh="25000"/>
          </a:blip>
          <a:stretch>
            <a:fillRect/>
          </a:stretch>
        </p:blipFill>
        <p:spPr>
          <a:xfrm>
            <a:off x="10860857" y="5455851"/>
            <a:ext cx="653403" cy="756935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E59AE-BED1-7549-95C3-EBB2A499DC0C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7B7BC-588F-534C-A287-2D4F720E2776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WPS 演示</Application>
  <PresentationFormat>宽屏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Arial</vt:lpstr>
      <vt:lpstr>宋体</vt:lpstr>
      <vt:lpstr>Wingdings</vt:lpstr>
      <vt:lpstr>Century Gothic</vt:lpstr>
      <vt:lpstr>等线</vt:lpstr>
      <vt:lpstr>微软雅黑</vt:lpstr>
      <vt:lpstr>Arial Unicode MS</vt:lpstr>
      <vt:lpstr>等线 Light</vt:lpstr>
      <vt:lpstr>Calibri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小越yue</cp:lastModifiedBy>
  <cp:revision>8</cp:revision>
  <dcterms:created xsi:type="dcterms:W3CDTF">2021-07-01T06:28:00Z</dcterms:created>
  <dcterms:modified xsi:type="dcterms:W3CDTF">2023-02-14T02:33:06Z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72A72550AA10470AA49CC71C323B8C4E</vt:lpwstr>
  </property>
  <property fmtid="{D5CDD505-2E9C-101B-9397-08002B2CF9AE}" pid="3" name="KSOProductBuildVer">
    <vt:lpwstr>2052-11.1.0.13012</vt:lpwstr>
  </property>
</Properties>
</file>